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66" r:id="rId2"/>
    <p:sldId id="267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176" autoAdjust="0"/>
    <p:restoredTop sz="94660"/>
  </p:normalViewPr>
  <p:slideViewPr>
    <p:cSldViewPr>
      <p:cViewPr>
        <p:scale>
          <a:sx n="77" d="100"/>
          <a:sy n="77" d="100"/>
        </p:scale>
        <p:origin x="-643" y="-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0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77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7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5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5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0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2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3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2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2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3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3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3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8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58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4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0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71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7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4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48655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5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5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6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6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7E8BFD-F728-4BD5-B159-7FBB512E7908}" type="datetimeFigureOut">
              <a:rPr lang="en-US" smtClean="0"/>
              <a:pPr/>
              <a:t>10/16/2019</a:t>
            </a:fld>
            <a:endParaRPr lang="en-US" dirty="0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EB17C-0652-4A7D-805D-47FE4C46ADC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3" name="Rectangle 4"/>
          <p:cNvSpPr/>
          <p:nvPr/>
        </p:nvSpPr>
        <p:spPr>
          <a:xfrm>
            <a:off x="0" y="1925419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</a:t>
            </a:r>
            <a:r>
              <a:rPr lang="ne-NP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नियमहरू</a:t>
            </a:r>
            <a:r>
              <a:rPr lang="en-US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 </a:t>
            </a:r>
            <a:r>
              <a:rPr lang="en-US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&amp; </a:t>
            </a:r>
            <a:r>
              <a:rPr lang="en-US" sz="3600" b="1" dirty="0" smtClean="0">
                <a:solidFill>
                  <a:srgbClr val="00B0F0"/>
                </a:solidFill>
                <a:latin typeface="Arial Black" pitchFamily="34" charset="0"/>
                <a:cs typeface="Aharoni" pitchFamily="2" charset="-79"/>
              </a:rPr>
              <a:t>7 </a:t>
            </a:r>
            <a:r>
              <a:rPr lang="ne-NP" sz="36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मार्गनिर्देशनहरू</a:t>
            </a:r>
            <a:endParaRPr lang="en-US" sz="36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Rectangle 6"/>
          <p:cNvSpPr/>
          <p:nvPr/>
        </p:nvSpPr>
        <p:spPr>
          <a:xfrm>
            <a:off x="838200" y="1819186"/>
            <a:ext cx="7696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कसैको अहंकारलाई चोट नपुर्‍याउनुहोस्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7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5" name="Rectangle 4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 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Rectangle 6"/>
          <p:cNvSpPr/>
          <p:nvPr/>
        </p:nvSpPr>
        <p:spPr>
          <a:xfrm>
            <a:off x="0" y="150495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अरूको जीवनसाथीसँग कुनै सम्बन्ध राख्नुहोस्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8" name="Picture 2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7" name="Rectangle 4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Rectangle 6"/>
          <p:cNvSpPr/>
          <p:nvPr/>
        </p:nvSpPr>
        <p:spPr>
          <a:xfrm>
            <a:off x="381000" y="1618893"/>
            <a:ext cx="8382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नेटवर्कमा कसैसँग कुनै आर्थिक कारोबार नगर्नुहोस्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9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9" name="Rectangle 5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Rectangle 6"/>
          <p:cNvSpPr/>
          <p:nvPr/>
        </p:nvSpPr>
        <p:spPr>
          <a:xfrm>
            <a:off x="533400" y="1623358"/>
            <a:ext cx="81534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ne-NP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तपाईंको व्यापारको बारेमा छलफल नगर्नुहोस् र तपाईंको डाउनलाईन र क्रसलाइनलाई कुनै नकारात्मक दिनुहोस्</a:t>
            </a:r>
            <a:r>
              <a:rPr lang="en-US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3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0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01" name="Rectangle 5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Rectangle 6"/>
          <p:cNvSpPr/>
          <p:nvPr/>
        </p:nvSpPr>
        <p:spPr>
          <a:xfrm>
            <a:off x="457200" y="1657350"/>
            <a:ext cx="8001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ne-NP" sz="35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तपाइँको अपलाइन संग जाँच बिना पहिलो पटक केहि नगर्नुहोस्।</a:t>
            </a:r>
            <a:endParaRPr lang="en-US" sz="35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1" name="Picture 2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03" name="Rectangle 3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Rectangle 6"/>
          <p:cNvSpPr/>
          <p:nvPr/>
        </p:nvSpPr>
        <p:spPr>
          <a:xfrm>
            <a:off x="304800" y="1895386"/>
            <a:ext cx="8305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अपलाइनको सही प्रयोग गर्नुहोस्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2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05" name="Rectangle 5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Rectangle 6"/>
          <p:cNvSpPr/>
          <p:nvPr/>
        </p:nvSpPr>
        <p:spPr>
          <a:xfrm>
            <a:off x="533400" y="1895386"/>
            <a:ext cx="7924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सामाजिक मिडियाको सही प्रयोग गर्नुहोस्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3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07" name="Rectangle 5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Rectangle 6"/>
          <p:cNvSpPr/>
          <p:nvPr/>
        </p:nvSpPr>
        <p:spPr>
          <a:xfrm>
            <a:off x="533400" y="1895386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</a:t>
            </a:r>
            <a:r>
              <a:rPr lang="ne-NP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नक्कल गर्न सक्ने मात्र गर्नुहोस्</a:t>
            </a:r>
            <a:r>
              <a:rPr lang="en-US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4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09" name="Rectangle 5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Rectangle 7"/>
          <p:cNvSpPr/>
          <p:nvPr/>
        </p:nvSpPr>
        <p:spPr>
          <a:xfrm>
            <a:off x="533400" y="1047750"/>
            <a:ext cx="82296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1. 	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कसैको अहंकारलाई चोट नपुर्‍याउनुहोस्।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२. अरूको जीवनसाथीसँग कुनै सम्बन्ध राख्नुहोस्।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नेटवर्कमा कसैसँग कुनै आर्थिक कारोबार नगर्नुहोस्।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तपाईको ब्यापारको बारेमा छलफल नगर्नुहोस् र तपाईको डाउनलाईन र क्रसलाईनमा कुनै नकारात्मक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पठाउनुहोस्</a:t>
            </a:r>
            <a:endParaRPr lang="en-US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तपाइँको अपलाइन संग जाँच नगरी पहिलो पटक केहि नगर्नुहोस्।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अपलाइनको सहि उपयोग गर्नुहोस्।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सोशल मिडियाको सही प्रयोग गर्नुहोस्।</a:t>
            </a:r>
          </a:p>
          <a:p>
            <a:pPr marL="457200" indent="-457200">
              <a:tabLst>
                <a:tab pos="393700" algn="l"/>
              </a:tabLst>
            </a:pP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ne-NP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मात्र नक्कल गर्न सक्ने मात्र गर्नुहोस्।</a:t>
            </a:r>
            <a:r>
              <a:rPr lang="en-US" sz="2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en-US" sz="2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5" name="Picture 2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11" name="Rectangle 4"/>
          <p:cNvSpPr/>
          <p:nvPr/>
        </p:nvSpPr>
        <p:spPr>
          <a:xfrm>
            <a:off x="0" y="28575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कार्डिनल नियमहरू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12" name="Rectangle 4"/>
          <p:cNvSpPr/>
          <p:nvPr/>
        </p:nvSpPr>
        <p:spPr>
          <a:xfrm>
            <a:off x="0" y="1733550"/>
            <a:ext cx="916980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ne-NP" sz="54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मार्गनिर्देशनहरू</a:t>
            </a:r>
            <a:endParaRPr lang="en-US" sz="54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 6"/>
          <p:cNvSpPr/>
          <p:nvPr/>
        </p:nvSpPr>
        <p:spPr>
          <a:xfrm>
            <a:off x="533400" y="1895386"/>
            <a:ext cx="807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ne-NP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इमानदारी र इमान्दारीको मानिस हुनुहोस्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7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14" name="Rectangle 4"/>
          <p:cNvSpPr/>
          <p:nvPr/>
        </p:nvSpPr>
        <p:spPr>
          <a:xfrm>
            <a:off x="0" y="285750"/>
            <a:ext cx="464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6"/>
          <p:cNvSpPr/>
          <p:nvPr/>
        </p:nvSpPr>
        <p:spPr>
          <a:xfrm>
            <a:off x="533400" y="1895386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ne-NP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१००% अपलाइनमा सबमिशन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8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16" name="Rectangle 5"/>
          <p:cNvSpPr/>
          <p:nvPr/>
        </p:nvSpPr>
        <p:spPr>
          <a:xfrm>
            <a:off x="0" y="285750"/>
            <a:ext cx="487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6"/>
          <p:cNvSpPr/>
          <p:nvPr/>
        </p:nvSpPr>
        <p:spPr>
          <a:xfrm>
            <a:off x="0" y="180975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ne-NP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तपाईंको व्यवसायको जिम्मेदारी लिनुहोस्</a:t>
            </a:r>
            <a:endParaRPr lang="en-US" sz="4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69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18" name="Rectangle 5"/>
          <p:cNvSpPr/>
          <p:nvPr/>
        </p:nvSpPr>
        <p:spPr>
          <a:xfrm>
            <a:off x="0" y="285750"/>
            <a:ext cx="5105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Rectangle 6"/>
          <p:cNvSpPr/>
          <p:nvPr/>
        </p:nvSpPr>
        <p:spPr>
          <a:xfrm>
            <a:off x="533400" y="1895386"/>
            <a:ext cx="80772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ne-NP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टोलीसँग कुराकानी गर्दा "हामी" होइन </a:t>
            </a:r>
            <a:r>
              <a:rPr lang="ne-NP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“म</a:t>
            </a:r>
            <a:r>
              <a:rPr lang="en-US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ne-NP" sz="3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प्रयोग गर्नुहोस्</a:t>
            </a:r>
            <a:endParaRPr lang="en-US" sz="3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70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620" name="Rectangle 5"/>
          <p:cNvSpPr/>
          <p:nvPr/>
        </p:nvSpPr>
        <p:spPr>
          <a:xfrm>
            <a:off x="0" y="285750"/>
            <a:ext cx="4648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Rectangle 6"/>
          <p:cNvSpPr/>
          <p:nvPr/>
        </p:nvSpPr>
        <p:spPr>
          <a:xfrm>
            <a:off x="533400" y="1895386"/>
            <a:ext cx="8610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</a:t>
            </a:r>
            <a:r>
              <a:rPr lang="ne-NP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सकारात्मक मनोवृत्ति राख्नुहोस् र उत्साहित हुनुहोस्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5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2" name="Rectangle 5"/>
          <p:cNvSpPr/>
          <p:nvPr/>
        </p:nvSpPr>
        <p:spPr>
          <a:xfrm>
            <a:off x="0" y="285750"/>
            <a:ext cx="426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Rectangle 6"/>
          <p:cNvSpPr/>
          <p:nvPr/>
        </p:nvSpPr>
        <p:spPr>
          <a:xfrm>
            <a:off x="110478" y="1946910"/>
            <a:ext cx="89230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</a:t>
            </a:r>
            <a:r>
              <a:rPr lang="ne-NP" sz="3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गुनासो छैन, कुनै आलोचना छैन, निन्दा गरिएको छैन</a:t>
            </a:r>
            <a:endParaRPr lang="en-US" sz="3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4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90" name="Rectangle 5"/>
          <p:cNvSpPr/>
          <p:nvPr/>
        </p:nvSpPr>
        <p:spPr>
          <a:xfrm>
            <a:off x="0" y="285750"/>
            <a:ext cx="4572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Rectangle 6"/>
          <p:cNvSpPr/>
          <p:nvPr/>
        </p:nvSpPr>
        <p:spPr>
          <a:xfrm>
            <a:off x="609600" y="1885950"/>
            <a:ext cx="807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</a:t>
            </a:r>
            <a:r>
              <a:rPr lang="en-US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WT </a:t>
            </a:r>
            <a:r>
              <a:rPr lang="ne-NP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को सर्वर</a:t>
            </a:r>
            <a:endParaRPr lang="en-US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3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88" name="Rectangle 5"/>
          <p:cNvSpPr/>
          <p:nvPr/>
        </p:nvSpPr>
        <p:spPr>
          <a:xfrm>
            <a:off x="0" y="285750"/>
            <a:ext cx="42672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en-US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GUIDELINES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5" name="Rectangle 6"/>
          <p:cNvSpPr/>
          <p:nvPr/>
        </p:nvSpPr>
        <p:spPr>
          <a:xfrm>
            <a:off x="609600" y="1276350"/>
            <a:ext cx="8077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इमानदारी र इमान्दारीको मानिस हुनुहोस्।</a:t>
            </a:r>
          </a:p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१००% अपलाइनमा सबमिशन।</a:t>
            </a:r>
          </a:p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तपाईंको व्यवसायको जिम्मेदारी लिनुहोस्।</a:t>
            </a:r>
          </a:p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टोलीसँग कुराकानी गर्दा "हामी" होइन </a:t>
            </a: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"म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" </a:t>
            </a: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प्रयोग गर्नुहोस्।</a:t>
            </a:r>
          </a:p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सकारात्मक मनोवृत्ति राख्नुहोस् र उत्साहित हुनुहोस्।</a:t>
            </a:r>
          </a:p>
          <a:p>
            <a:pPr marL="457200" indent="-457200">
              <a:buAutoNum type="arabicPeriod"/>
            </a:pP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गुनासो छैन, कुनै आलोचना छैन, निन्दा गरिएको छैन।</a:t>
            </a:r>
          </a:p>
          <a:p>
            <a:pPr marL="457200" indent="-457200">
              <a:buAutoNum type="arabicPeriod"/>
            </a:pP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WT </a:t>
            </a:r>
            <a:r>
              <a:rPr lang="ne-NP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को सर्वर।</a:t>
            </a:r>
            <a:endParaRPr lang="en-US" sz="24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97152" name="Picture 3" descr="F:\sp\Sp-2017\winningteamlogo_new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4019550"/>
            <a:ext cx="4191000" cy="809356"/>
          </a:xfrm>
          <a:prstGeom prst="rect">
            <a:avLst/>
          </a:prstGeom>
          <a:noFill/>
        </p:spPr>
      </p:pic>
      <p:sp>
        <p:nvSpPr>
          <p:cNvPr id="1048586" name="Rectangle 5"/>
          <p:cNvSpPr/>
          <p:nvPr/>
        </p:nvSpPr>
        <p:spPr>
          <a:xfrm>
            <a:off x="0" y="285750"/>
            <a:ext cx="3657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7 </a:t>
            </a:r>
            <a:r>
              <a:rPr lang="ne-NP" sz="4000" b="1" dirty="0" smtClean="0">
                <a:solidFill>
                  <a:srgbClr val="00B0F0"/>
                </a:solidFill>
                <a:latin typeface="Aharoni" pitchFamily="2" charset="-79"/>
                <a:cs typeface="Aharoni" pitchFamily="2" charset="-79"/>
              </a:rPr>
              <a:t>मार्गनिर्देशनहरू</a:t>
            </a:r>
            <a:endParaRPr lang="en-US" sz="4000" b="1" dirty="0" smtClean="0">
              <a:solidFill>
                <a:srgbClr val="00B0F0"/>
              </a:solidFill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237</Words>
  <Application>Microsoft Office PowerPoint</Application>
  <PresentationFormat>On-screen Show (16:9)</PresentationFormat>
  <Paragraphs>49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to create  huge momentum  in just 90 days</dc:title>
  <dc:creator>HCL</dc:creator>
  <cp:lastModifiedBy>hp</cp:lastModifiedBy>
  <cp:revision>2</cp:revision>
  <dcterms:created xsi:type="dcterms:W3CDTF">2013-06-12T01:25:15Z</dcterms:created>
  <dcterms:modified xsi:type="dcterms:W3CDTF">2019-10-16T07:50:30Z</dcterms:modified>
</cp:coreProperties>
</file>